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C70E4-35AE-4A85-A51E-71FD3265AE6A}" type="datetimeFigureOut">
              <a:rPr lang="zh-TW" altLang="en-US" smtClean="0"/>
              <a:pPr/>
              <a:t>2025/1/16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988C8-CB26-45AA-A56D-E8F0305207F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圖片 21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12000" contras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3604" y="1124744"/>
            <a:ext cx="7128796" cy="231847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-12000" contras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43608" y="3501008"/>
            <a:ext cx="7128796" cy="2318472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50800" dir="5400000" algn="ctr" rotWithShape="0">
              <a:schemeClr val="bg1"/>
            </a:outerShdw>
          </a:effectLst>
        </p:spPr>
      </p:pic>
      <p:grpSp>
        <p:nvGrpSpPr>
          <p:cNvPr id="6" name="群組 5"/>
          <p:cNvGrpSpPr/>
          <p:nvPr/>
        </p:nvGrpSpPr>
        <p:grpSpPr>
          <a:xfrm>
            <a:off x="1043608" y="3501288"/>
            <a:ext cx="7128792" cy="2341724"/>
            <a:chOff x="1187624" y="3356992"/>
            <a:chExt cx="7128792" cy="2341724"/>
          </a:xfrm>
        </p:grpSpPr>
        <p:sp>
          <p:nvSpPr>
            <p:cNvPr id="7" name="矩形 6"/>
            <p:cNvSpPr/>
            <p:nvPr/>
          </p:nvSpPr>
          <p:spPr>
            <a:xfrm>
              <a:off x="1187624" y="3356992"/>
              <a:ext cx="7128792" cy="23039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1475656" y="3501008"/>
              <a:ext cx="64807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zh-TW" sz="2800" b="1" dirty="0" smtClean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1848177" y="4006805"/>
              <a:ext cx="2723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TW" altLang="en-US" sz="24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2987824" y="4436832"/>
              <a:ext cx="3528392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7600" b="1" dirty="0" smtClean="0">
                  <a:latin typeface="微軟正黑體" pitchFamily="34" charset="-120"/>
                  <a:ea typeface="微軟正黑體" pitchFamily="34" charset="-120"/>
                </a:rPr>
                <a:t>O </a:t>
              </a:r>
              <a:r>
                <a:rPr lang="en-US" altLang="zh-TW" sz="7600" b="1" dirty="0" err="1" smtClean="0">
                  <a:latin typeface="微軟正黑體" pitchFamily="34" charset="-120"/>
                  <a:ea typeface="微軟正黑體" pitchFamily="34" charset="-120"/>
                </a:rPr>
                <a:t>O</a:t>
              </a:r>
              <a:r>
                <a:rPr lang="en-US" altLang="zh-TW" sz="7600" b="1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7600" b="1" dirty="0" err="1" smtClean="0">
                  <a:latin typeface="微軟正黑體" pitchFamily="34" charset="-120"/>
                  <a:ea typeface="微軟正黑體" pitchFamily="34" charset="-120"/>
                </a:rPr>
                <a:t>O</a:t>
              </a:r>
              <a:endParaRPr lang="zh-TW" altLang="en-US" sz="76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6372200" y="4796872"/>
              <a:ext cx="194421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400" b="1" dirty="0" smtClean="0">
                  <a:latin typeface="微軟正黑體" pitchFamily="34" charset="-120"/>
                  <a:ea typeface="微軟正黑體" pitchFamily="34" charset="-120"/>
                </a:rPr>
                <a:t>教授</a:t>
              </a:r>
              <a:endParaRPr lang="en-US" altLang="zh-TW" sz="4400" b="1" dirty="0" smtClean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12" name="群組 11"/>
          <p:cNvGrpSpPr/>
          <p:nvPr/>
        </p:nvGrpSpPr>
        <p:grpSpPr>
          <a:xfrm rot="10800000">
            <a:off x="899593" y="1124744"/>
            <a:ext cx="7272807" cy="2303976"/>
            <a:chOff x="1115616" y="3356992"/>
            <a:chExt cx="7272807" cy="2303976"/>
          </a:xfrm>
        </p:grpSpPr>
        <p:sp>
          <p:nvSpPr>
            <p:cNvPr id="13" name="矩形 12"/>
            <p:cNvSpPr/>
            <p:nvPr/>
          </p:nvSpPr>
          <p:spPr>
            <a:xfrm>
              <a:off x="1115616" y="3356992"/>
              <a:ext cx="7128792" cy="230397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1475656" y="3501008"/>
              <a:ext cx="64807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8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1920185" y="4099138"/>
              <a:ext cx="2723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TW" altLang="en-US" sz="24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" name="文字方塊 15"/>
            <p:cNvSpPr txBox="1"/>
            <p:nvPr/>
          </p:nvSpPr>
          <p:spPr>
            <a:xfrm>
              <a:off x="3059832" y="4364825"/>
              <a:ext cx="3528392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7600" b="1" dirty="0" smtClean="0">
                  <a:latin typeface="微軟正黑體" pitchFamily="34" charset="-120"/>
                  <a:ea typeface="微軟正黑體" pitchFamily="34" charset="-120"/>
                </a:rPr>
                <a:t>O </a:t>
              </a:r>
              <a:r>
                <a:rPr lang="en-US" altLang="zh-TW" sz="7600" b="1" dirty="0" err="1" smtClean="0">
                  <a:latin typeface="微軟正黑體" pitchFamily="34" charset="-120"/>
                  <a:ea typeface="微軟正黑體" pitchFamily="34" charset="-120"/>
                </a:rPr>
                <a:t>O</a:t>
              </a:r>
              <a:r>
                <a:rPr lang="en-US" altLang="zh-TW" sz="7600" b="1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7600" b="1" dirty="0" err="1" smtClean="0">
                  <a:latin typeface="微軟正黑體" pitchFamily="34" charset="-120"/>
                  <a:ea typeface="微軟正黑體" pitchFamily="34" charset="-120"/>
                </a:rPr>
                <a:t>O</a:t>
              </a:r>
              <a:endParaRPr lang="zh-TW" altLang="en-US" sz="7600" b="1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7" name="文字方塊 16"/>
            <p:cNvSpPr txBox="1"/>
            <p:nvPr/>
          </p:nvSpPr>
          <p:spPr>
            <a:xfrm>
              <a:off x="6516214" y="4796873"/>
              <a:ext cx="187220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400" b="1" dirty="0" smtClean="0">
                  <a:latin typeface="微軟正黑體" pitchFamily="34" charset="-120"/>
                  <a:ea typeface="微軟正黑體" pitchFamily="34" charset="-120"/>
                </a:rPr>
                <a:t>教授</a:t>
              </a:r>
              <a:endParaRPr lang="en-US" altLang="zh-TW" sz="4400" b="1" dirty="0" smtClean="0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8" name="文字方塊 17"/>
          <p:cNvSpPr txBox="1"/>
          <p:nvPr/>
        </p:nvSpPr>
        <p:spPr>
          <a:xfrm>
            <a:off x="1043608" y="4437112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   學年度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研究生碩士論文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口試委員</a:t>
            </a:r>
          </a:p>
        </p:txBody>
      </p:sp>
      <p:sp>
        <p:nvSpPr>
          <p:cNvPr id="19" name="文字方塊 18"/>
          <p:cNvSpPr txBox="1"/>
          <p:nvPr/>
        </p:nvSpPr>
        <p:spPr>
          <a:xfrm rot="10800000">
            <a:off x="5940152" y="1484784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學年度</a:t>
            </a: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研究生碩士論文</a:t>
            </a: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口試委員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4" y="3529337"/>
            <a:ext cx="7110548" cy="899945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61852" y="2448936"/>
            <a:ext cx="7110548" cy="95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0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23</Words>
  <Application>Microsoft Office PowerPoint</Application>
  <PresentationFormat>如螢幕大小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161</cp:revision>
  <cp:lastPrinted>2019-11-21T03:43:01Z</cp:lastPrinted>
  <dcterms:created xsi:type="dcterms:W3CDTF">2017-11-21T01:29:32Z</dcterms:created>
  <dcterms:modified xsi:type="dcterms:W3CDTF">2025-01-16T05:38:43Z</dcterms:modified>
</cp:coreProperties>
</file>